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29885</TotalTime>
  <Words>2713</Words>
  <Application>Microsoft Macintosh PowerPoint</Application>
  <PresentationFormat>Widescreen</PresentationFormat>
  <Paragraphs>309</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261</cp:revision>
  <cp:lastPrinted>2023-11-07T13:18:30Z</cp:lastPrinted>
  <dcterms:created xsi:type="dcterms:W3CDTF">2023-09-18T08:47:09Z</dcterms:created>
  <dcterms:modified xsi:type="dcterms:W3CDTF">2023-11-07T13:29:36Z</dcterms:modified>
</cp:coreProperties>
</file>